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31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04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81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33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47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82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13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85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44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01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A724-805C-444F-930A-0CD6E23E9AC9}" type="datetimeFigureOut">
              <a:rPr lang="it-IT" smtClean="0"/>
              <a:t>13/06/2022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B8C31-21CA-4F14-BB91-460AE1A192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0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437745"/>
            <a:ext cx="5881816" cy="577231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15068537-5F0D-7849-A7C8-BCB38B951608}"/>
              </a:ext>
            </a:extLst>
          </p:cNvPr>
          <p:cNvSpPr txBox="1"/>
          <p:nvPr/>
        </p:nvSpPr>
        <p:spPr>
          <a:xfrm>
            <a:off x="0" y="171732"/>
            <a:ext cx="21019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00" b="1" i="1" dirty="0"/>
              <a:t>ELABORATO DA </a:t>
            </a:r>
          </a:p>
          <a:p>
            <a:pPr algn="ctr"/>
            <a:r>
              <a:rPr lang="it-IT" sz="1000" b="1" i="1" dirty="0"/>
              <a:t>TASK FORCE – CABINA DI REGIA</a:t>
            </a:r>
          </a:p>
          <a:p>
            <a:pPr algn="ctr"/>
            <a:r>
              <a:rPr lang="it-IT" sz="1000" b="1" i="1" dirty="0"/>
              <a:t>PSA</a:t>
            </a:r>
          </a:p>
          <a:p>
            <a:pPr algn="ctr"/>
            <a:r>
              <a:rPr lang="it-IT" sz="1000" b="1" i="1" dirty="0"/>
              <a:t>REGIONE CAMPANIA</a:t>
            </a:r>
            <a:endParaRPr lang="it-IT" sz="1800" b="1" i="1" dirty="0"/>
          </a:p>
        </p:txBody>
      </p:sp>
    </p:spTree>
    <p:extLst>
      <p:ext uri="{BB962C8B-B14F-4D97-AF65-F5344CB8AC3E}">
        <p14:creationId xmlns:p14="http://schemas.microsoft.com/office/powerpoint/2010/main" val="1144183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ASL NAPOLI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Egidio Ursi</dc:creator>
  <cp:lastModifiedBy>Egidio Ursi</cp:lastModifiedBy>
  <cp:revision>2</cp:revision>
  <dcterms:created xsi:type="dcterms:W3CDTF">2022-01-26T13:01:12Z</dcterms:created>
  <dcterms:modified xsi:type="dcterms:W3CDTF">2022-06-13T12:38:12Z</dcterms:modified>
</cp:coreProperties>
</file>